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57698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7755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923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0655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22657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60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6788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2463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72985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83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8350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86985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圖片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0459" y="0"/>
            <a:ext cx="5360244" cy="575001"/>
          </a:xfrm>
          <a:prstGeom prst="rect">
            <a:avLst/>
          </a:prstGeom>
        </p:spPr>
      </p:pic>
      <p:pic>
        <p:nvPicPr>
          <p:cNvPr id="19" name="圖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2178" y="810086"/>
            <a:ext cx="7459372" cy="1242300"/>
          </a:xfrm>
          <a:prstGeom prst="rect">
            <a:avLst/>
          </a:prstGeom>
        </p:spPr>
      </p:pic>
      <p:pic>
        <p:nvPicPr>
          <p:cNvPr id="20" name="圖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664" y="2215296"/>
            <a:ext cx="7359096" cy="1353718"/>
          </a:xfrm>
          <a:prstGeom prst="rect">
            <a:avLst/>
          </a:prstGeom>
        </p:spPr>
      </p:pic>
      <p:pic>
        <p:nvPicPr>
          <p:cNvPr id="22" name="圖片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6820" y="3692681"/>
            <a:ext cx="7570785" cy="1576551"/>
          </a:xfrm>
          <a:prstGeom prst="rect">
            <a:avLst/>
          </a:prstGeom>
        </p:spPr>
      </p:pic>
      <p:pic>
        <p:nvPicPr>
          <p:cNvPr id="23" name="圖片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4469" y="5596425"/>
            <a:ext cx="4116861" cy="618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04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Tim Chiu</dc:creator>
  <cp:lastModifiedBy>Tim Chiu</cp:lastModifiedBy>
  <cp:revision>5</cp:revision>
  <dcterms:created xsi:type="dcterms:W3CDTF">2017-03-01T14:01:54Z</dcterms:created>
  <dcterms:modified xsi:type="dcterms:W3CDTF">2017-03-01T14:30:19Z</dcterms:modified>
</cp:coreProperties>
</file>