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206" y="37386"/>
            <a:ext cx="4953991" cy="53761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37" y="957430"/>
            <a:ext cx="8257288" cy="1408267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437" y="2623893"/>
            <a:ext cx="8306922" cy="1495121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14" y="4501443"/>
            <a:ext cx="8244880" cy="147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4</cp:revision>
  <dcterms:created xsi:type="dcterms:W3CDTF">2017-03-01T14:01:54Z</dcterms:created>
  <dcterms:modified xsi:type="dcterms:W3CDTF">2017-03-01T14:26:55Z</dcterms:modified>
</cp:coreProperties>
</file>