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769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755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92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655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2265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788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46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298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3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350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698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388" y="0"/>
            <a:ext cx="5033598" cy="522456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656" y="826620"/>
            <a:ext cx="8188633" cy="1529469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187" y="2664720"/>
            <a:ext cx="8327102" cy="1542057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656" y="4806063"/>
            <a:ext cx="8188636" cy="136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388" y="0"/>
            <a:ext cx="4990567" cy="517990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924" y="1275848"/>
            <a:ext cx="8024985" cy="1013351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274" y="3074715"/>
            <a:ext cx="7974635" cy="98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21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0</Words>
  <Application>Microsoft Office PowerPoint</Application>
  <PresentationFormat>如螢幕大小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Tim Chiu</dc:creator>
  <cp:lastModifiedBy>Tim Chiu</cp:lastModifiedBy>
  <cp:revision>3</cp:revision>
  <dcterms:created xsi:type="dcterms:W3CDTF">2017-03-01T14:01:54Z</dcterms:created>
  <dcterms:modified xsi:type="dcterms:W3CDTF">2017-03-01T14:24:22Z</dcterms:modified>
</cp:coreProperties>
</file>