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269" y="0"/>
            <a:ext cx="5156072" cy="53825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32" y="609599"/>
            <a:ext cx="7665087" cy="134682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725" y="1973953"/>
            <a:ext cx="7516126" cy="125992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32" y="3337826"/>
            <a:ext cx="7627851" cy="121027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657" y="4548103"/>
            <a:ext cx="7578194" cy="118545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332" y="5633577"/>
            <a:ext cx="7739569" cy="122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2</cp:revision>
  <dcterms:created xsi:type="dcterms:W3CDTF">2017-03-01T14:01:54Z</dcterms:created>
  <dcterms:modified xsi:type="dcterms:W3CDTF">2017-03-01T14:16:21Z</dcterms:modified>
</cp:coreProperties>
</file>