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E41953-BE99-4EDC-B6A4-847FAC4C8AA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42183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D1E46D-8E63-42B9-922E-CE35E89FD27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33449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9398D-AD23-4EDD-A505-EDF4675C0FE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93577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14B177-CF0D-4CFE-A7F1-BAFA543B98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69554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127E48-3688-4E32-B9C5-7D8417BCEE9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83456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AAC15-5BCB-4CE5-AB57-A0C9D5D7347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78696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F01653-4980-4504-9442-71D062822AB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4393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1A1491-8E1A-4608-9988-4CBE31D862C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80528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7122CD-C996-464A-B2F7-42696FD4CAC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85310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9F10EF-71B2-41FC-81D2-F073E8E3D64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23006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5644DC-07D4-48B5-8A68-80589EEAA2C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7502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9BBE5A0-45CA-4632-AC43-62F9F3EE7FD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zh-HK" altLang="zh-HK" sz="44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zh-HK" altLang="zh-HK" sz="320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8785225" cy="582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HK" altLang="zh-HK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HK" altLang="zh-HK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412875"/>
            <a:ext cx="8362950" cy="328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如螢幕大小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5" baseType="lpstr">
      <vt:lpstr>Arial</vt:lpstr>
      <vt:lpstr>新細明體</vt:lpstr>
      <vt:lpstr>Default Design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Eric Yip</cp:lastModifiedBy>
  <cp:revision>1</cp:revision>
  <dcterms:created xsi:type="dcterms:W3CDTF">2016-12-27T09:10:35Z</dcterms:created>
  <dcterms:modified xsi:type="dcterms:W3CDTF">2017-05-11T11:48:22Z</dcterms:modified>
</cp:coreProperties>
</file>