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E44CAC-961F-42DA-AEE0-F080585D806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06855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3A8ECA-99D4-4C04-B70F-E36396F9662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53466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13E78C-3DDD-47FF-B159-D8540983162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5206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FC906B-A3FF-42F1-BE80-D203BCD8232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2572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0EDE44-EB03-4ED7-B663-E66BE78F6AA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73395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444B8-4641-46DD-BC33-E589B45137D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7092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634494-D251-4432-BCE3-C8D2709DB1D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2663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8A222F-0958-4445-91BE-09DA7753F1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33394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34E3D2-69B1-4FD5-AE2F-1B9356C27D8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98274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6447E6-7A31-410F-A344-23823795D7A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00589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A75ED2-B85A-4E54-98B0-B94DECE8808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68916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E127A9B-0816-4D61-A9D0-BD6C5160780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endParaRPr lang="zh-HK" altLang="zh-HK" sz="44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zh-HK" altLang="zh-HK" sz="320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92150"/>
            <a:ext cx="8642350" cy="428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如螢幕大小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4" baseType="lpstr">
      <vt:lpstr>Arial</vt:lpstr>
      <vt:lpstr>新細明體</vt:lpstr>
      <vt:lpstr>Default Design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Eric Yip</cp:lastModifiedBy>
  <cp:revision>1</cp:revision>
  <dcterms:created xsi:type="dcterms:W3CDTF">2016-12-27T07:39:19Z</dcterms:created>
  <dcterms:modified xsi:type="dcterms:W3CDTF">2017-05-11T11:48:33Z</dcterms:modified>
</cp:coreProperties>
</file>