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771B1-26F2-43A2-A8A5-EF5FDB55AA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91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FCC89-DB7F-4F19-A86B-2E41A147DA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124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BE8D9-1E81-43E4-B430-1F32629935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47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C846-DCF6-4562-B8D6-6443C1B8414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069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18513-7C11-46D8-A5D4-7332A0F0530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72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6F4C7-2626-4A66-8401-517690DD04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55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BA520-79E0-4EFC-8CBA-07E7E8E611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131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5FE15-E66F-40C4-B0D4-E5E91FFA1C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752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503DC-4F00-4B45-9153-AA0753213F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303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6523E-54F4-49C8-BE31-D2339E5088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152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7760B-CF5F-49D8-A213-912905070F9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130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5D7BD1-1E20-4CC3-BEB8-43526BA09F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zh-HK" altLang="zh-HK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zh-HK" altLang="zh-HK" sz="32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40763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新細明體</vt:lpstr>
      <vt:lpstr>Default Design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Eric Yip</cp:lastModifiedBy>
  <cp:revision>1</cp:revision>
  <dcterms:created xsi:type="dcterms:W3CDTF">2016-12-27T07:26:14Z</dcterms:created>
  <dcterms:modified xsi:type="dcterms:W3CDTF">2017-05-11T11:48:42Z</dcterms:modified>
</cp:coreProperties>
</file>