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圖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816" y="0"/>
            <a:ext cx="5462905" cy="661570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50" y="1003610"/>
            <a:ext cx="8552493" cy="1512291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038" y="2857941"/>
            <a:ext cx="8526752" cy="1538032"/>
          </a:xfrm>
          <a:prstGeom prst="rect">
            <a:avLst/>
          </a:prstGeom>
        </p:spPr>
      </p:pic>
      <p:pic>
        <p:nvPicPr>
          <p:cNvPr id="33" name="圖片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092" y="4860604"/>
            <a:ext cx="8552490" cy="149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17</cp:revision>
  <dcterms:created xsi:type="dcterms:W3CDTF">2017-03-01T14:01:54Z</dcterms:created>
  <dcterms:modified xsi:type="dcterms:W3CDTF">2017-05-10T16:31:00Z</dcterms:modified>
</cp:coreProperties>
</file>