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961285-1646-4AA7-A10F-3CFDF9D3ED4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1325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CF554-3150-466B-8839-70323E763A7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4007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404E0-53A9-494D-BAEF-ABE8DAA7979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80645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F33A1D-4529-4790-9A4E-2C3F0F164EF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03941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80228-CE7C-4F13-8AAD-C106C48F24D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1422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90229-43EA-4952-B05E-C9F8BC48A5A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84433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F7460-5A9B-47CA-979A-F49268EFC70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5348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53F704-E1F8-499D-981B-5EC214D863A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38478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17F4E-EC8A-4149-A00D-A843D81687B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87757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8DA93F-A089-492B-9842-E3D6CBC9310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68047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22AB8F-FF8C-43C9-9841-16BC49EF3DF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59989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CE878EE-5CE8-4A1D-9475-55530FB3421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zh-HK" altLang="zh-HK" sz="44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zh-HK" altLang="zh-HK" sz="320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8713787" cy="635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HK" altLang="zh-HK"/>
          </a:p>
        </p:txBody>
      </p:sp>
      <p:pic>
        <p:nvPicPr>
          <p:cNvPr id="3075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908050"/>
            <a:ext cx="8686800" cy="4968875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如螢幕大小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5" baseType="lpstr">
      <vt:lpstr>Arial</vt:lpstr>
      <vt:lpstr>新細明體</vt:lpstr>
      <vt:lpstr>Default Design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Eric Yip</cp:lastModifiedBy>
  <cp:revision>1</cp:revision>
  <dcterms:created xsi:type="dcterms:W3CDTF">2016-12-27T05:47:59Z</dcterms:created>
  <dcterms:modified xsi:type="dcterms:W3CDTF">2017-05-11T11:48:52Z</dcterms:modified>
</cp:coreProperties>
</file>