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714" y="25349"/>
            <a:ext cx="4925832" cy="561813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47" y="880388"/>
            <a:ext cx="8501130" cy="1577191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160" y="2750805"/>
            <a:ext cx="8645103" cy="1551013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96" y="4739453"/>
            <a:ext cx="8579667" cy="147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714" y="25349"/>
            <a:ext cx="4925832" cy="561813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36" y="959025"/>
            <a:ext cx="8736729" cy="1367772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437" y="2777840"/>
            <a:ext cx="8383326" cy="1014376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2703" y="4346732"/>
            <a:ext cx="2862631" cy="192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55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16</cp:revision>
  <dcterms:created xsi:type="dcterms:W3CDTF">2017-03-01T14:01:54Z</dcterms:created>
  <dcterms:modified xsi:type="dcterms:W3CDTF">2017-05-10T16:29:09Z</dcterms:modified>
</cp:coreProperties>
</file>