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02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7698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7755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692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6558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265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0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7888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2463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7298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3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8350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3928-8B30-42EC-99CD-77284BA7B31E}" type="datetimeFigureOut">
              <a:rPr lang="zh-HK" altLang="en-US" smtClean="0"/>
              <a:t>11/5/2017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CC88D-6A82-4ED2-A624-9F0FB115EA1E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6985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467" y="78059"/>
            <a:ext cx="4916108" cy="652520"/>
          </a:xfrm>
          <a:prstGeom prst="rect">
            <a:avLst/>
          </a:prstGeom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522" y="1022536"/>
            <a:ext cx="8499019" cy="1523097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210" y="2854568"/>
            <a:ext cx="8683641" cy="1443976"/>
          </a:xfrm>
          <a:prstGeom prst="rect">
            <a:avLst/>
          </a:prstGeom>
        </p:spPr>
      </p:pic>
      <p:pic>
        <p:nvPicPr>
          <p:cNvPr id="20" name="圖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210" y="4607479"/>
            <a:ext cx="8630883" cy="1549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0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467" y="78059"/>
            <a:ext cx="4916108" cy="652520"/>
          </a:xfrm>
          <a:prstGeom prst="rect">
            <a:avLst/>
          </a:prstGeom>
        </p:spPr>
      </p:pic>
      <p:pic>
        <p:nvPicPr>
          <p:cNvPr id="21" name="圖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61" y="1417850"/>
            <a:ext cx="8762760" cy="1246171"/>
          </a:xfrm>
          <a:prstGeom prst="rect">
            <a:avLst/>
          </a:prstGeom>
        </p:spPr>
      </p:pic>
      <p:pic>
        <p:nvPicPr>
          <p:cNvPr id="22" name="圖片 2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176" y="3043471"/>
            <a:ext cx="8591329" cy="1193423"/>
          </a:xfrm>
          <a:prstGeom prst="rect">
            <a:avLst/>
          </a:prstGeom>
        </p:spPr>
      </p:pic>
      <p:pic>
        <p:nvPicPr>
          <p:cNvPr id="23" name="圖片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642" y="4843098"/>
            <a:ext cx="8314396" cy="1232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3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0</Words>
  <Application>Microsoft Office PowerPoint</Application>
  <PresentationFormat>如螢幕大小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Tim Chiu</dc:creator>
  <cp:lastModifiedBy>Tim Chiu</cp:lastModifiedBy>
  <cp:revision>15</cp:revision>
  <dcterms:created xsi:type="dcterms:W3CDTF">2017-03-01T14:01:54Z</dcterms:created>
  <dcterms:modified xsi:type="dcterms:W3CDTF">2017-05-10T16:25:32Z</dcterms:modified>
</cp:coreProperties>
</file>