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822" y="-1"/>
            <a:ext cx="4566847" cy="55756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33" y="786335"/>
            <a:ext cx="8192576" cy="135409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323" y="2518088"/>
            <a:ext cx="8167844" cy="1997134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773" y="4626734"/>
            <a:ext cx="8204943" cy="181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14</cp:revision>
  <dcterms:created xsi:type="dcterms:W3CDTF">2017-03-01T14:01:54Z</dcterms:created>
  <dcterms:modified xsi:type="dcterms:W3CDTF">2017-05-10T16:21:52Z</dcterms:modified>
</cp:coreProperties>
</file>