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589" y="0"/>
            <a:ext cx="5760580" cy="769434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113" y="1923426"/>
            <a:ext cx="8540502" cy="180166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041" y="3709969"/>
            <a:ext cx="8527859" cy="106835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759" y="4890388"/>
            <a:ext cx="8641650" cy="1725802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4976" y="758125"/>
            <a:ext cx="8578433" cy="135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13</cp:revision>
  <dcterms:created xsi:type="dcterms:W3CDTF">2017-03-01T14:01:54Z</dcterms:created>
  <dcterms:modified xsi:type="dcterms:W3CDTF">2017-05-10T16:18:30Z</dcterms:modified>
</cp:coreProperties>
</file>