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5769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7755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92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0655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2265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60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788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246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7298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83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350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698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圖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899" y="49548"/>
            <a:ext cx="5423848" cy="622780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218" y="931276"/>
            <a:ext cx="8480934" cy="1429661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094" y="2831654"/>
            <a:ext cx="8597375" cy="1494351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218" y="4796722"/>
            <a:ext cx="8649128" cy="148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4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圖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899" y="49548"/>
            <a:ext cx="5423848" cy="622780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174" y="1683835"/>
            <a:ext cx="8887298" cy="1388431"/>
          </a:xfrm>
          <a:prstGeom prst="rect">
            <a:avLst/>
          </a:prstGeom>
        </p:spPr>
      </p:pic>
      <p:pic>
        <p:nvPicPr>
          <p:cNvPr id="19" name="圖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116" y="3773196"/>
            <a:ext cx="8873884" cy="14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49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0</Words>
  <Application>Microsoft Office PowerPoint</Application>
  <PresentationFormat>如螢幕大小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Tim Chiu</dc:creator>
  <cp:lastModifiedBy>Tim Chiu</cp:lastModifiedBy>
  <cp:revision>12</cp:revision>
  <dcterms:created xsi:type="dcterms:W3CDTF">2017-03-01T14:01:54Z</dcterms:created>
  <dcterms:modified xsi:type="dcterms:W3CDTF">2017-05-10T16:13:35Z</dcterms:modified>
</cp:coreProperties>
</file>