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9/5/2017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712" y="63166"/>
            <a:ext cx="4800196" cy="609162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56" y="1164000"/>
            <a:ext cx="8218129" cy="146863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25" y="3124310"/>
            <a:ext cx="8243127" cy="139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10</cp:revision>
  <dcterms:created xsi:type="dcterms:W3CDTF">2017-03-01T14:01:54Z</dcterms:created>
  <dcterms:modified xsi:type="dcterms:W3CDTF">2017-05-08T16:13:08Z</dcterms:modified>
</cp:coreProperties>
</file>