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5769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755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92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655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2265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0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788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46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7298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83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350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698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858" y="74557"/>
            <a:ext cx="5277537" cy="630649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652" y="918189"/>
            <a:ext cx="7116029" cy="1354150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126" y="2368990"/>
            <a:ext cx="7180769" cy="1300198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0652" y="3797745"/>
            <a:ext cx="7105243" cy="1310991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0652" y="5365850"/>
            <a:ext cx="7116026" cy="1224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4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Tim Chiu</dc:creator>
  <cp:lastModifiedBy>Tim Chiu</cp:lastModifiedBy>
  <cp:revision>9</cp:revision>
  <dcterms:created xsi:type="dcterms:W3CDTF">2017-03-01T14:01:54Z</dcterms:created>
  <dcterms:modified xsi:type="dcterms:W3CDTF">2017-05-08T16:11:16Z</dcterms:modified>
</cp:coreProperties>
</file>