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663" y="0"/>
            <a:ext cx="6381966" cy="66358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35" y="902269"/>
            <a:ext cx="8642879" cy="1500003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315" y="2717028"/>
            <a:ext cx="8707812" cy="170779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835" y="4739581"/>
            <a:ext cx="8746773" cy="177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8</cp:revision>
  <dcterms:created xsi:type="dcterms:W3CDTF">2017-03-01T14:01:54Z</dcterms:created>
  <dcterms:modified xsi:type="dcterms:W3CDTF">2017-05-08T16:07:59Z</dcterms:modified>
</cp:coreProperties>
</file>