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圖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534" y="0"/>
            <a:ext cx="5421852" cy="602428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339" y="825725"/>
            <a:ext cx="7767021" cy="1311011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339" y="2633006"/>
            <a:ext cx="7801984" cy="1252745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663" y="4461794"/>
            <a:ext cx="7487335" cy="101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7</cp:revision>
  <dcterms:created xsi:type="dcterms:W3CDTF">2017-03-01T14:01:54Z</dcterms:created>
  <dcterms:modified xsi:type="dcterms:W3CDTF">2017-03-01T14:34:54Z</dcterms:modified>
</cp:coreProperties>
</file>