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102" y="6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1/3/2017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057698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1/3/2017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177554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1/3/2017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969236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1/3/2017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06558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1/3/2017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722657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1/3/2017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605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1/3/2017</a:t>
            </a:fld>
            <a:endParaRPr lang="zh-H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567888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1/3/2017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22463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1/3/2017</a:t>
            </a:fld>
            <a:endParaRPr lang="zh-HK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72985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1/3/2017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0832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1/3/2017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883502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53928-8B30-42EC-99CD-77284BA7B31E}" type="datetimeFigureOut">
              <a:rPr lang="zh-HK" altLang="en-US" smtClean="0"/>
              <a:t>1/3/2017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986985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圖片 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9260" y="42996"/>
            <a:ext cx="4979271" cy="460211"/>
          </a:xfrm>
          <a:prstGeom prst="rect">
            <a:avLst/>
          </a:prstGeom>
        </p:spPr>
      </p:pic>
      <p:pic>
        <p:nvPicPr>
          <p:cNvPr id="25" name="圖片 2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2000" y="882127"/>
            <a:ext cx="8160777" cy="1383703"/>
          </a:xfrm>
          <a:prstGeom prst="rect">
            <a:avLst/>
          </a:prstGeom>
        </p:spPr>
      </p:pic>
      <p:pic>
        <p:nvPicPr>
          <p:cNvPr id="26" name="圖片 2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4138" y="2788015"/>
            <a:ext cx="8197673" cy="1285306"/>
          </a:xfrm>
          <a:prstGeom prst="rect">
            <a:avLst/>
          </a:prstGeom>
        </p:spPr>
      </p:pic>
      <p:pic>
        <p:nvPicPr>
          <p:cNvPr id="27" name="圖片 2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4888" y="4595507"/>
            <a:ext cx="8136175" cy="1396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6047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</TotalTime>
  <Words>0</Words>
  <Application>Microsoft Office PowerPoint</Application>
  <PresentationFormat>如螢幕大小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新細明體</vt:lpstr>
      <vt:lpstr>Arial</vt:lpstr>
      <vt:lpstr>Calibri</vt:lpstr>
      <vt:lpstr>Calibri Light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Tim Chiu</dc:creator>
  <cp:lastModifiedBy>Tim Chiu</cp:lastModifiedBy>
  <cp:revision>6</cp:revision>
  <dcterms:created xsi:type="dcterms:W3CDTF">2017-03-01T14:01:54Z</dcterms:created>
  <dcterms:modified xsi:type="dcterms:W3CDTF">2017-03-01T14:32:39Z</dcterms:modified>
</cp:coreProperties>
</file>