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71CD1-A82B-4B69-905A-0B5417C34E6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014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9E261-024B-45C2-8F99-F55CAE4FA95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23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5CC27-18E4-45D0-8FD5-95882BC9EC9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575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3C1BF-80FF-46EC-96B9-005CA2989C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576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73D6C-4CBE-4175-A889-D5CCC9BB38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422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9DCF7-08E4-48AF-B4CA-BCFB2D3FB1D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958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61D51-30AD-49A1-81B8-B4763E85542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642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4D082-E2E2-4C55-AEB2-747ED4036E9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98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44FF7-A7BE-4D50-A6FA-57BBD433854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25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AE5FF-C514-480E-BA30-C06177B120C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9707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2355C-5D5D-421D-94B1-9795AE0C35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480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E9842D-06D1-4567-A80F-44B41178458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137525" cy="648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Arial</vt:lpstr>
      <vt:lpstr>新細明體</vt:lpstr>
      <vt:lpstr>Default Design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Eric Yip</cp:lastModifiedBy>
  <cp:revision>1</cp:revision>
  <dcterms:created xsi:type="dcterms:W3CDTF">2016-12-27T02:45:47Z</dcterms:created>
  <dcterms:modified xsi:type="dcterms:W3CDTF">2017-05-11T11:48:12Z</dcterms:modified>
</cp:coreProperties>
</file>